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10" r:id="rId2"/>
    <p:sldId id="311" r:id="rId3"/>
    <p:sldId id="312" r:id="rId4"/>
    <p:sldId id="313" r:id="rId5"/>
    <p:sldId id="316" r:id="rId6"/>
    <p:sldId id="315" r:id="rId7"/>
    <p:sldId id="314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73" autoAdjust="0"/>
    <p:restoredTop sz="92118" autoAdjust="0"/>
  </p:normalViewPr>
  <p:slideViewPr>
    <p:cSldViewPr snapToGrid="0">
      <p:cViewPr varScale="1">
        <p:scale>
          <a:sx n="69" d="100"/>
          <a:sy n="69" d="100"/>
        </p:scale>
        <p:origin x="448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2020/10/13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2020/10/13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14356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2020/10/13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2020/10/13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2020/10/13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2020/10/13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2020/10/13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2020/10/13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2020/10/13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2020/10/13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2020/10/13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2020/10/13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2020/10/13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2020/10/13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879" y="3259886"/>
            <a:ext cx="7155308" cy="2716962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 bwMode="auto">
          <a:xfrm>
            <a:off x="590204" y="532014"/>
            <a:ext cx="11155680" cy="5552902"/>
          </a:xfrm>
          <a:prstGeom prst="rect">
            <a:avLst/>
          </a:prstGeom>
          <a:noFill/>
          <a:ln w="28575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2303123" y="580726"/>
            <a:ext cx="71777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Found </a:t>
            </a:r>
            <a:r>
              <a:rPr lang="en-US" altLang="zh-CN" dirty="0" smtClean="0"/>
              <a:t>that on current mockup samples, the touch feeling was not the same on each button, one or two keys were worse than others. </a:t>
            </a:r>
            <a:endParaRPr lang="en-US" altLang="zh-CN" dirty="0" smtClean="0"/>
          </a:p>
          <a:p>
            <a:r>
              <a:rPr lang="en-US" altLang="zh-CN" dirty="0" smtClean="0"/>
              <a:t>(because mock-up samples on our hand are not many and need </a:t>
            </a:r>
            <a:r>
              <a:rPr lang="en-US" altLang="zh-CN" dirty="0" err="1" smtClean="0"/>
              <a:t>Inkel</a:t>
            </a:r>
            <a:r>
              <a:rPr lang="en-US" altLang="zh-CN" dirty="0" smtClean="0"/>
              <a:t> to look into this potential issue)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Pre-action if issues still existed after DVT :</a:t>
            </a:r>
            <a:endParaRPr lang="en-US" altLang="zh-CN" dirty="0"/>
          </a:p>
          <a:p>
            <a:pPr marL="342900" indent="-342900">
              <a:buAutoNum type="arabicPeriod"/>
            </a:pPr>
            <a:r>
              <a:rPr lang="en-US" altLang="zh-CN" dirty="0" smtClean="0"/>
              <a:t>may add more ribs from case top to support button part, to avoid case top and button part are designed as surface by surface matching.</a:t>
            </a:r>
          </a:p>
          <a:p>
            <a:pPr marL="342900" indent="-342900">
              <a:buAutoNum type="arabicPeriod"/>
            </a:pPr>
            <a:r>
              <a:rPr lang="en-US" altLang="zh-TW" dirty="0" smtClean="0"/>
              <a:t>The </a:t>
            </a:r>
            <a:r>
              <a:rPr lang="en-US" altLang="zh-TW" dirty="0" smtClean="0"/>
              <a:t>springs of button may be revised to be more elastic probably.</a:t>
            </a:r>
            <a:endParaRPr lang="zh-TW" altLang="en-US" dirty="0"/>
          </a:p>
        </p:txBody>
      </p:sp>
      <p:cxnSp>
        <p:nvCxnSpPr>
          <p:cNvPr id="11" name="直線單箭頭接點 10"/>
          <p:cNvCxnSpPr/>
          <p:nvPr/>
        </p:nvCxnSpPr>
        <p:spPr>
          <a:xfrm flipH="1" flipV="1">
            <a:off x="8229600" y="5029200"/>
            <a:ext cx="1569077" cy="5488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9900634" y="5393346"/>
            <a:ext cx="1265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/>
              <a:t>Button part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3990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427" y="3665642"/>
            <a:ext cx="4185721" cy="2285913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95866" y="714893"/>
            <a:ext cx="3600395" cy="2539106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3374" y="3390185"/>
            <a:ext cx="5782887" cy="267056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 bwMode="auto">
          <a:xfrm>
            <a:off x="590204" y="532014"/>
            <a:ext cx="11155680" cy="5552902"/>
          </a:xfrm>
          <a:prstGeom prst="rect">
            <a:avLst/>
          </a:prstGeom>
          <a:noFill/>
          <a:ln w="28575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sp>
        <p:nvSpPr>
          <p:cNvPr id="6" name="橢圓 5"/>
          <p:cNvSpPr/>
          <p:nvPr/>
        </p:nvSpPr>
        <p:spPr bwMode="auto">
          <a:xfrm>
            <a:off x="6043353" y="3898669"/>
            <a:ext cx="382385" cy="7564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sp>
        <p:nvSpPr>
          <p:cNvPr id="8" name="橢圓 7"/>
          <p:cNvSpPr/>
          <p:nvPr/>
        </p:nvSpPr>
        <p:spPr bwMode="auto">
          <a:xfrm>
            <a:off x="10399222" y="3582785"/>
            <a:ext cx="382385" cy="7564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cxnSp>
        <p:nvCxnSpPr>
          <p:cNvPr id="9" name="直線接點 8"/>
          <p:cNvCxnSpPr/>
          <p:nvPr/>
        </p:nvCxnSpPr>
        <p:spPr>
          <a:xfrm flipH="1">
            <a:off x="997527" y="3025833"/>
            <a:ext cx="2032353" cy="122197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字方塊 9"/>
          <p:cNvSpPr txBox="1"/>
          <p:nvPr/>
        </p:nvSpPr>
        <p:spPr>
          <a:xfrm>
            <a:off x="1694553" y="2656501"/>
            <a:ext cx="2919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mtClean="0"/>
              <a:t>Foam-1/foam-2(in yellow)</a:t>
            </a:r>
            <a:endParaRPr lang="zh-TW" altLang="en-US"/>
          </a:p>
        </p:txBody>
      </p:sp>
      <p:cxnSp>
        <p:nvCxnSpPr>
          <p:cNvPr id="12" name="直線接點 11"/>
          <p:cNvCxnSpPr/>
          <p:nvPr/>
        </p:nvCxnSpPr>
        <p:spPr>
          <a:xfrm>
            <a:off x="3029880" y="3025833"/>
            <a:ext cx="1583684" cy="186205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接點 14"/>
          <p:cNvCxnSpPr/>
          <p:nvPr/>
        </p:nvCxnSpPr>
        <p:spPr>
          <a:xfrm flipH="1" flipV="1">
            <a:off x="6287317" y="4247804"/>
            <a:ext cx="1693420" cy="12967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/>
          <p:cNvCxnSpPr/>
          <p:nvPr/>
        </p:nvCxnSpPr>
        <p:spPr>
          <a:xfrm flipV="1">
            <a:off x="7980737" y="3898670"/>
            <a:ext cx="2531240" cy="16459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6823506" y="5570339"/>
            <a:ext cx="3056812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mtClean="0"/>
              <a:t>Gap between rubber and case</a:t>
            </a:r>
            <a:endParaRPr lang="zh-TW" altLang="en-US"/>
          </a:p>
        </p:txBody>
      </p:sp>
      <p:sp>
        <p:nvSpPr>
          <p:cNvPr id="21" name="文字方塊 20"/>
          <p:cNvSpPr txBox="1"/>
          <p:nvPr/>
        </p:nvSpPr>
        <p:spPr>
          <a:xfrm>
            <a:off x="1137936" y="1231859"/>
            <a:ext cx="5398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Pre-action if leakage still existed after DVT :</a:t>
            </a:r>
            <a:endParaRPr lang="en-US" altLang="zh-CN"/>
          </a:p>
          <a:p>
            <a:pPr marL="342900" indent="-342900">
              <a:buAutoNum type="arabicPeriod"/>
            </a:pPr>
            <a:r>
              <a:rPr lang="en-US" altLang="zh-CN" smtClean="0"/>
              <a:t>may thicken the foams to fill in the gap space.</a:t>
            </a:r>
            <a:endParaRPr lang="zh-TW" altLang="en-US"/>
          </a:p>
        </p:txBody>
      </p:sp>
      <p:cxnSp>
        <p:nvCxnSpPr>
          <p:cNvPr id="26" name="直線單箭頭接點 25"/>
          <p:cNvCxnSpPr/>
          <p:nvPr/>
        </p:nvCxnSpPr>
        <p:spPr>
          <a:xfrm>
            <a:off x="5827222" y="1537855"/>
            <a:ext cx="2784519" cy="6557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/>
          <p:nvPr/>
        </p:nvCxnSpPr>
        <p:spPr>
          <a:xfrm>
            <a:off x="5827222" y="1537855"/>
            <a:ext cx="3007964" cy="11007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3427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50" y="2748008"/>
            <a:ext cx="5829819" cy="311521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 bwMode="auto">
          <a:xfrm>
            <a:off x="590204" y="532014"/>
            <a:ext cx="11155680" cy="5552902"/>
          </a:xfrm>
          <a:prstGeom prst="rect">
            <a:avLst/>
          </a:prstGeom>
          <a:noFill/>
          <a:ln w="28575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4480" y="889461"/>
            <a:ext cx="2794759" cy="2431293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4480" y="3623771"/>
            <a:ext cx="2794759" cy="2418542"/>
          </a:xfrm>
          <a:prstGeom prst="rect">
            <a:avLst/>
          </a:prstGeom>
        </p:spPr>
      </p:pic>
      <p:sp>
        <p:nvSpPr>
          <p:cNvPr id="6" name="橢圓 5"/>
          <p:cNvSpPr/>
          <p:nvPr/>
        </p:nvSpPr>
        <p:spPr bwMode="auto">
          <a:xfrm>
            <a:off x="2244437" y="4076584"/>
            <a:ext cx="382385" cy="7564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sp>
        <p:nvSpPr>
          <p:cNvPr id="7" name="橢圓 6"/>
          <p:cNvSpPr/>
          <p:nvPr/>
        </p:nvSpPr>
        <p:spPr bwMode="auto">
          <a:xfrm>
            <a:off x="6076604" y="3927384"/>
            <a:ext cx="382385" cy="7564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sp>
        <p:nvSpPr>
          <p:cNvPr id="8" name="向右箭號 7"/>
          <p:cNvSpPr/>
          <p:nvPr/>
        </p:nvSpPr>
        <p:spPr bwMode="auto">
          <a:xfrm>
            <a:off x="7532889" y="3738674"/>
            <a:ext cx="490451" cy="377420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1137936" y="1231859"/>
            <a:ext cx="5398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Pre-action if leakage still existed after DVT :</a:t>
            </a:r>
            <a:endParaRPr lang="en-US" altLang="zh-CN"/>
          </a:p>
          <a:p>
            <a:pPr marL="342900" indent="-342900">
              <a:buAutoNum type="arabicPeriod"/>
            </a:pPr>
            <a:r>
              <a:rPr lang="en-US" altLang="zh-CN" smtClean="0"/>
              <a:t>may extend the foams to fill in the gap space.</a:t>
            </a:r>
            <a:endParaRPr lang="zh-TW" altLang="en-US"/>
          </a:p>
        </p:txBody>
      </p:sp>
      <p:sp>
        <p:nvSpPr>
          <p:cNvPr id="10" name="文字方塊 9"/>
          <p:cNvSpPr txBox="1"/>
          <p:nvPr/>
        </p:nvSpPr>
        <p:spPr>
          <a:xfrm>
            <a:off x="7419166" y="1504682"/>
            <a:ext cx="62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mtClean="0"/>
              <a:t>gaps</a:t>
            </a:r>
            <a:endParaRPr lang="zh-TW" altLang="en-US"/>
          </a:p>
        </p:txBody>
      </p:sp>
      <p:cxnSp>
        <p:nvCxnSpPr>
          <p:cNvPr id="16" name="直線單箭頭接點 15"/>
          <p:cNvCxnSpPr>
            <a:stCxn id="10" idx="2"/>
          </p:cNvCxnSpPr>
          <p:nvPr/>
        </p:nvCxnSpPr>
        <p:spPr>
          <a:xfrm>
            <a:off x="7732638" y="1874014"/>
            <a:ext cx="2375638" cy="7528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單箭頭接點 16"/>
          <p:cNvCxnSpPr>
            <a:stCxn id="10" idx="2"/>
          </p:cNvCxnSpPr>
          <p:nvPr/>
        </p:nvCxnSpPr>
        <p:spPr>
          <a:xfrm>
            <a:off x="7732638" y="1874014"/>
            <a:ext cx="2508642" cy="28098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573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03" y="3021811"/>
            <a:ext cx="8033583" cy="284558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7813" y="3183280"/>
            <a:ext cx="2567599" cy="2882095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7813" y="598198"/>
            <a:ext cx="2338387" cy="254981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 bwMode="auto">
          <a:xfrm>
            <a:off x="590204" y="532014"/>
            <a:ext cx="11155680" cy="5552902"/>
          </a:xfrm>
          <a:prstGeom prst="rect">
            <a:avLst/>
          </a:prstGeom>
          <a:noFill/>
          <a:ln w="28575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sp>
        <p:nvSpPr>
          <p:cNvPr id="6" name="橢圓 5"/>
          <p:cNvSpPr/>
          <p:nvPr/>
        </p:nvSpPr>
        <p:spPr bwMode="auto">
          <a:xfrm>
            <a:off x="10337006" y="5242242"/>
            <a:ext cx="994063" cy="7564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9672336" y="3270278"/>
            <a:ext cx="1967214" cy="646331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TW" smtClean="0"/>
              <a:t>Groove to prevent molding issues </a:t>
            </a:r>
            <a:endParaRPr lang="zh-TW" altLang="en-US"/>
          </a:p>
        </p:txBody>
      </p:sp>
      <p:cxnSp>
        <p:nvCxnSpPr>
          <p:cNvPr id="9" name="直線單箭頭接點 8"/>
          <p:cNvCxnSpPr/>
          <p:nvPr/>
        </p:nvCxnSpPr>
        <p:spPr>
          <a:xfrm flipH="1">
            <a:off x="11058525" y="3916609"/>
            <a:ext cx="141508" cy="13256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橢圓 10"/>
          <p:cNvSpPr/>
          <p:nvPr/>
        </p:nvSpPr>
        <p:spPr bwMode="auto">
          <a:xfrm>
            <a:off x="9980257" y="2419350"/>
            <a:ext cx="713497" cy="6024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290" y="911363"/>
            <a:ext cx="2119521" cy="1596264"/>
          </a:xfrm>
          <a:prstGeom prst="rect">
            <a:avLst/>
          </a:prstGeom>
        </p:spPr>
      </p:pic>
      <p:cxnSp>
        <p:nvCxnSpPr>
          <p:cNvPr id="13" name="直線單箭頭接點 12"/>
          <p:cNvCxnSpPr/>
          <p:nvPr/>
        </p:nvCxnSpPr>
        <p:spPr>
          <a:xfrm flipH="1" flipV="1">
            <a:off x="8429625" y="1857647"/>
            <a:ext cx="1621386" cy="7498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字方塊 14"/>
          <p:cNvSpPr txBox="1"/>
          <p:nvPr/>
        </p:nvSpPr>
        <p:spPr>
          <a:xfrm>
            <a:off x="1243794" y="899750"/>
            <a:ext cx="53982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We can see the groove feature (</a:t>
            </a:r>
            <a:r>
              <a:rPr lang="en-US" altLang="zh-CN" smtClean="0">
                <a:solidFill>
                  <a:srgbClr val="FF0000"/>
                </a:solidFill>
              </a:rPr>
              <a:t>A</a:t>
            </a:r>
            <a:r>
              <a:rPr lang="en-US" altLang="zh-CN" smtClean="0"/>
              <a:t> area) has been created to prevent molding defects on case bottom.</a:t>
            </a:r>
          </a:p>
          <a:p>
            <a:endParaRPr lang="en-US" altLang="zh-TW"/>
          </a:p>
          <a:p>
            <a:r>
              <a:rPr lang="en-US" altLang="zh-TW" smtClean="0"/>
              <a:t>But silimar design features( likes </a:t>
            </a:r>
            <a:r>
              <a:rPr lang="en-US" altLang="zh-TW" smtClean="0">
                <a:solidFill>
                  <a:srgbClr val="FF0000"/>
                </a:solidFill>
              </a:rPr>
              <a:t>B</a:t>
            </a:r>
            <a:r>
              <a:rPr lang="en-US" altLang="zh-TW" smtClean="0"/>
              <a:t> area )are still not optimized yet, has the tooling shop evaluated and confirmed that it is workable for molding as well?</a:t>
            </a:r>
            <a:endParaRPr lang="zh-TW" altLang="en-US"/>
          </a:p>
        </p:txBody>
      </p:sp>
      <p:sp>
        <p:nvSpPr>
          <p:cNvPr id="18" name="文字方塊 17"/>
          <p:cNvSpPr txBox="1"/>
          <p:nvPr/>
        </p:nvSpPr>
        <p:spPr>
          <a:xfrm>
            <a:off x="11260933" y="4806326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>
                <a:solidFill>
                  <a:srgbClr val="FF0000"/>
                </a:solidFill>
              </a:rPr>
              <a:t>A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19" name="文字方塊 18"/>
          <p:cNvSpPr txBox="1"/>
          <p:nvPr/>
        </p:nvSpPr>
        <p:spPr>
          <a:xfrm>
            <a:off x="9905999" y="2108483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>
                <a:solidFill>
                  <a:srgbClr val="FF0000"/>
                </a:solidFill>
              </a:rPr>
              <a:t>B</a:t>
            </a:r>
            <a:endParaRPr lang="zh-TW" altLang="en-US">
              <a:solidFill>
                <a:srgbClr val="FF0000"/>
              </a:solidFill>
            </a:endParaRPr>
          </a:p>
        </p:txBody>
      </p:sp>
      <p:cxnSp>
        <p:nvCxnSpPr>
          <p:cNvPr id="20" name="直線單箭頭接點 19"/>
          <p:cNvCxnSpPr/>
          <p:nvPr/>
        </p:nvCxnSpPr>
        <p:spPr>
          <a:xfrm flipH="1">
            <a:off x="4038600" y="3514725"/>
            <a:ext cx="571235" cy="104227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字方塊 21"/>
          <p:cNvSpPr txBox="1"/>
          <p:nvPr/>
        </p:nvSpPr>
        <p:spPr>
          <a:xfrm>
            <a:off x="4665840" y="333005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>
                <a:solidFill>
                  <a:srgbClr val="FF0000"/>
                </a:solidFill>
              </a:rPr>
              <a:t>A</a:t>
            </a:r>
            <a:endParaRPr lang="zh-TW" altLang="en-US">
              <a:solidFill>
                <a:srgbClr val="FF0000"/>
              </a:solidFill>
            </a:endParaRPr>
          </a:p>
        </p:txBody>
      </p:sp>
      <p:cxnSp>
        <p:nvCxnSpPr>
          <p:cNvPr id="23" name="直線單箭頭接點 22"/>
          <p:cNvCxnSpPr/>
          <p:nvPr/>
        </p:nvCxnSpPr>
        <p:spPr>
          <a:xfrm flipH="1">
            <a:off x="1168641" y="3021811"/>
            <a:ext cx="971454" cy="5677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單箭頭接點 23"/>
          <p:cNvCxnSpPr/>
          <p:nvPr/>
        </p:nvCxnSpPr>
        <p:spPr>
          <a:xfrm flipH="1">
            <a:off x="1688703" y="3021811"/>
            <a:ext cx="451392" cy="10090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單箭頭接點 24"/>
          <p:cNvCxnSpPr/>
          <p:nvPr/>
        </p:nvCxnSpPr>
        <p:spPr>
          <a:xfrm flipV="1">
            <a:off x="4400550" y="5081227"/>
            <a:ext cx="320744" cy="5392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26"/>
          <p:cNvCxnSpPr/>
          <p:nvPr/>
        </p:nvCxnSpPr>
        <p:spPr>
          <a:xfrm flipH="1">
            <a:off x="7707652" y="4086475"/>
            <a:ext cx="690447" cy="125978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線單箭頭接點 27"/>
          <p:cNvCxnSpPr/>
          <p:nvPr/>
        </p:nvCxnSpPr>
        <p:spPr>
          <a:xfrm>
            <a:off x="8385235" y="4094296"/>
            <a:ext cx="188733" cy="111502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字方塊 34"/>
          <p:cNvSpPr txBox="1"/>
          <p:nvPr/>
        </p:nvSpPr>
        <p:spPr>
          <a:xfrm>
            <a:off x="2196100" y="283714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>
                <a:solidFill>
                  <a:srgbClr val="FF0000"/>
                </a:solidFill>
              </a:rPr>
              <a:t>B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36" name="文字方塊 35"/>
          <p:cNvSpPr txBox="1"/>
          <p:nvPr/>
        </p:nvSpPr>
        <p:spPr>
          <a:xfrm>
            <a:off x="8356684" y="3833260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>
                <a:solidFill>
                  <a:srgbClr val="FF0000"/>
                </a:solidFill>
              </a:rPr>
              <a:t>B</a:t>
            </a:r>
            <a:endParaRPr lang="zh-TW" altLang="en-US">
              <a:solidFill>
                <a:srgbClr val="FF0000"/>
              </a:solidFill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4025685" y="541684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mtClean="0">
                <a:solidFill>
                  <a:srgbClr val="FF0000"/>
                </a:solidFill>
              </a:rPr>
              <a:t>B</a:t>
            </a:r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3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392" y="2784763"/>
            <a:ext cx="4342877" cy="3044363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0632" y="2504795"/>
            <a:ext cx="4631921" cy="310239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 bwMode="auto">
          <a:xfrm>
            <a:off x="590204" y="532014"/>
            <a:ext cx="11155680" cy="5552902"/>
          </a:xfrm>
          <a:prstGeom prst="rect">
            <a:avLst/>
          </a:prstGeom>
          <a:noFill/>
          <a:ln w="28575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cxnSp>
        <p:nvCxnSpPr>
          <p:cNvPr id="5" name="直線單箭頭接點 4"/>
          <p:cNvCxnSpPr/>
          <p:nvPr/>
        </p:nvCxnSpPr>
        <p:spPr>
          <a:xfrm>
            <a:off x="8889595" y="3241964"/>
            <a:ext cx="0" cy="42394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字方塊 6"/>
          <p:cNvSpPr txBox="1"/>
          <p:nvPr/>
        </p:nvSpPr>
        <p:spPr>
          <a:xfrm>
            <a:off x="1647392" y="1045412"/>
            <a:ext cx="53982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Pls evaluate if it is available to add ribs from case top,  to limite the potential movement or shake on bracket-side-LED, there seems only one screw to fix this part.</a:t>
            </a:r>
          </a:p>
        </p:txBody>
      </p:sp>
      <p:sp>
        <p:nvSpPr>
          <p:cNvPr id="8" name="橢圓 7"/>
          <p:cNvSpPr/>
          <p:nvPr/>
        </p:nvSpPr>
        <p:spPr bwMode="auto">
          <a:xfrm>
            <a:off x="3628635" y="3059040"/>
            <a:ext cx="994063" cy="7564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sp>
        <p:nvSpPr>
          <p:cNvPr id="9" name="向右箭號 8"/>
          <p:cNvSpPr/>
          <p:nvPr/>
        </p:nvSpPr>
        <p:spPr bwMode="auto">
          <a:xfrm>
            <a:off x="6342611" y="3815498"/>
            <a:ext cx="399011" cy="257738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cxnSp>
        <p:nvCxnSpPr>
          <p:cNvPr id="11" name="直線單箭頭接點 10"/>
          <p:cNvCxnSpPr/>
          <p:nvPr/>
        </p:nvCxnSpPr>
        <p:spPr>
          <a:xfrm flipH="1">
            <a:off x="4214553" y="1898793"/>
            <a:ext cx="423761" cy="11602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9136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590204" y="532014"/>
            <a:ext cx="11155680" cy="5552902"/>
          </a:xfrm>
          <a:prstGeom prst="rect">
            <a:avLst/>
          </a:prstGeom>
          <a:noFill/>
          <a:ln w="28575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129" y="3128882"/>
            <a:ext cx="5731703" cy="236531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 bwMode="auto">
          <a:xfrm>
            <a:off x="3657600" y="3852091"/>
            <a:ext cx="1188720" cy="465513"/>
          </a:xfrm>
          <a:prstGeom prst="rect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1198558" y="1507283"/>
            <a:ext cx="5398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can we update the heatspreader_AMP_Top likes this? So that it is more easy to insert the cable connector.</a:t>
            </a:r>
            <a:endParaRPr lang="zh-TW" altLang="en-US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2365" y="2989979"/>
            <a:ext cx="4113876" cy="2806325"/>
          </a:xfrm>
          <a:prstGeom prst="rect">
            <a:avLst/>
          </a:prstGeom>
        </p:spPr>
      </p:pic>
      <p:cxnSp>
        <p:nvCxnSpPr>
          <p:cNvPr id="8" name="直線單箭頭接點 7"/>
          <p:cNvCxnSpPr>
            <a:stCxn id="5" idx="2"/>
          </p:cNvCxnSpPr>
          <p:nvPr/>
        </p:nvCxnSpPr>
        <p:spPr>
          <a:xfrm>
            <a:off x="3897695" y="2153614"/>
            <a:ext cx="354265" cy="16101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/>
          <p:cNvSpPr txBox="1"/>
          <p:nvPr/>
        </p:nvSpPr>
        <p:spPr>
          <a:xfrm>
            <a:off x="6951097" y="1440781"/>
            <a:ext cx="44951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Accordingly, the holder_mic needs to be make a cut out(in red color) to prevent interference.</a:t>
            </a:r>
          </a:p>
          <a:p>
            <a:r>
              <a:rPr lang="en-US" altLang="zh-TW" smtClean="0"/>
              <a:t>Pls confirm if available?</a:t>
            </a:r>
            <a:endParaRPr lang="zh-TW" altLang="en-US"/>
          </a:p>
        </p:txBody>
      </p:sp>
      <p:cxnSp>
        <p:nvCxnSpPr>
          <p:cNvPr id="12" name="直線單箭頭接點 11"/>
          <p:cNvCxnSpPr/>
          <p:nvPr/>
        </p:nvCxnSpPr>
        <p:spPr>
          <a:xfrm>
            <a:off x="8652575" y="2364111"/>
            <a:ext cx="798996" cy="20998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向右箭號 13"/>
          <p:cNvSpPr/>
          <p:nvPr/>
        </p:nvSpPr>
        <p:spPr bwMode="auto">
          <a:xfrm>
            <a:off x="6858000" y="4214553"/>
            <a:ext cx="374073" cy="249382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692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 bwMode="auto">
          <a:xfrm>
            <a:off x="590204" y="532014"/>
            <a:ext cx="11155680" cy="5552902"/>
          </a:xfrm>
          <a:prstGeom prst="rect">
            <a:avLst/>
          </a:prstGeom>
          <a:noFill/>
          <a:ln w="28575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none" lIns="103900" tIns="51951" rIns="103900" bIns="51951" rtlCol="0" anchor="ctr"/>
          <a:lstStyle/>
          <a:p>
            <a:pPr algn="ctr"/>
            <a:endParaRPr lang="zh-TW" altLang="en-US" sz="1600" dirty="0">
              <a:solidFill>
                <a:srgbClr val="000000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6252" y="680651"/>
            <a:ext cx="2981463" cy="2145676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6252" y="3163393"/>
            <a:ext cx="1930558" cy="2584457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1651" y="3163393"/>
            <a:ext cx="5655527" cy="2584457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1421650" y="1201372"/>
            <a:ext cx="5655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We need cable ties and clamp in next coming </a:t>
            </a:r>
            <a:r>
              <a:rPr lang="en-US" altLang="zh-TW" dirty="0" smtClean="0"/>
              <a:t>production</a:t>
            </a:r>
            <a:r>
              <a:rPr lang="en-US" altLang="zh-TW" dirty="0" smtClean="0"/>
              <a:t>. </a:t>
            </a:r>
            <a:r>
              <a:rPr lang="en-US" altLang="zh-TW" dirty="0" smtClean="0"/>
              <a:t> </a:t>
            </a:r>
            <a:r>
              <a:rPr lang="en-US" altLang="zh-TW" dirty="0" smtClean="0"/>
              <a:t>Any requirement for this from </a:t>
            </a:r>
            <a:r>
              <a:rPr lang="en-US" altLang="zh-TW" dirty="0" err="1" smtClean="0"/>
              <a:t>Inkel’s</a:t>
            </a:r>
            <a:r>
              <a:rPr lang="en-US" altLang="zh-TW" dirty="0" smtClean="0"/>
              <a:t> point of view?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30001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00B050"/>
        </a:solidFill>
      </a:spPr>
      <a:bodyPr wrap="none" lIns="103900" tIns="51951" rIns="103900" bIns="51951" anchor="ctr"/>
      <a:lstStyle>
        <a:defPPr algn="ctr">
          <a:defRPr sz="1600" dirty="0">
            <a:solidFill>
              <a:srgbClr val="000000"/>
            </a:solidFill>
          </a:defRPr>
        </a:defPPr>
      </a:lstStyle>
      <a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43150</TotalTime>
  <Words>304</Words>
  <Application>Microsoft Office PowerPoint</Application>
  <PresentationFormat>寬螢幕</PresentationFormat>
  <Paragraphs>29</Paragraphs>
  <Slides>7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3" baseType="lpstr">
      <vt:lpstr>宋体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Henry CHIOU</cp:lastModifiedBy>
  <cp:revision>1142</cp:revision>
  <dcterms:created xsi:type="dcterms:W3CDTF">2018-11-16T05:26:15Z</dcterms:created>
  <dcterms:modified xsi:type="dcterms:W3CDTF">2020-10-13T02:56:22Z</dcterms:modified>
</cp:coreProperties>
</file>